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602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83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317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95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73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71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894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106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99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259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338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ABD7-4CF4-47AA-989D-DA03B98B1718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75AA0-B2E4-46EE-8F24-563EE4AA03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628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3313" t="347" r="9323" b="-347"/>
          <a:stretch/>
        </p:blipFill>
        <p:spPr>
          <a:xfrm>
            <a:off x="202400" y="1031895"/>
            <a:ext cx="2654548" cy="4838700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2718033" y="1232992"/>
            <a:ext cx="66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คลิก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857866" y="868610"/>
            <a:ext cx="3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937" y="1355138"/>
            <a:ext cx="8407520" cy="3979944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2782638" y="2616364"/>
            <a:ext cx="3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702167" y="2980739"/>
            <a:ext cx="66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คลิก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55172" y="1887523"/>
            <a:ext cx="2069470" cy="586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3" name="ลูกศรลง 2"/>
          <p:cNvSpPr/>
          <p:nvPr/>
        </p:nvSpPr>
        <p:spPr>
          <a:xfrm rot="3559585">
            <a:off x="2592198" y="1526796"/>
            <a:ext cx="251670" cy="72145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473704" y="2715150"/>
            <a:ext cx="922621" cy="248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ลูกศรลง 6"/>
          <p:cNvSpPr/>
          <p:nvPr/>
        </p:nvSpPr>
        <p:spPr>
          <a:xfrm rot="14959454">
            <a:off x="3208513" y="2740060"/>
            <a:ext cx="233244" cy="41164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911192" y="305226"/>
            <a:ext cx="876844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การปรับใช้ระบบ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SWIS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เพื่อผลักดันความสำเร็จของงานตามกรอบคู่มือพัฒนาหน่วยงาน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337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3" y="380319"/>
            <a:ext cx="6400800" cy="261937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66" y="3338511"/>
            <a:ext cx="6010275" cy="223837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735" y="528638"/>
            <a:ext cx="5232628" cy="5785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กล่องข้อความ 13"/>
          <p:cNvSpPr txBox="1"/>
          <p:nvPr/>
        </p:nvSpPr>
        <p:spPr>
          <a:xfrm>
            <a:off x="7093246" y="4457699"/>
            <a:ext cx="4854665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sz="1000" dirty="0" smtClean="0"/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7093246" y="4849645"/>
            <a:ext cx="4854665" cy="24622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/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67443" y="3338512"/>
            <a:ext cx="28575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sz="1600" dirty="0"/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flipH="1">
            <a:off x="1253992" y="3504980"/>
            <a:ext cx="340600" cy="56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102" y="3088166"/>
            <a:ext cx="2030429" cy="3254123"/>
          </a:xfrm>
          <a:prstGeom prst="rect">
            <a:avLst/>
          </a:prstGeom>
        </p:spPr>
      </p:pic>
      <p:cxnSp>
        <p:nvCxnSpPr>
          <p:cNvPr id="8" name="ลูกศรเชื่อมต่อแบบตรง 7"/>
          <p:cNvCxnSpPr>
            <a:stCxn id="18" idx="1"/>
          </p:cNvCxnSpPr>
          <p:nvPr/>
        </p:nvCxnSpPr>
        <p:spPr>
          <a:xfrm flipH="1" flipV="1">
            <a:off x="2841172" y="3981083"/>
            <a:ext cx="4252074" cy="991673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3159579" y="987879"/>
            <a:ext cx="3991314" cy="34698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21"/>
          <p:cNvSpPr txBox="1"/>
          <p:nvPr/>
        </p:nvSpPr>
        <p:spPr>
          <a:xfrm>
            <a:off x="1553303" y="3244350"/>
            <a:ext cx="446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คลิกเพื่อดู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PDCA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แต่ละกิจกรรม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82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0" y="1305604"/>
            <a:ext cx="6448425" cy="418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090" y="716417"/>
            <a:ext cx="5232628" cy="5785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7108053" y="5287024"/>
            <a:ext cx="4854665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sz="1000" dirty="0" smtClean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4890407" y="1902737"/>
            <a:ext cx="2217646" cy="33842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34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090" y="716417"/>
            <a:ext cx="5232628" cy="5785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8" y="1799322"/>
            <a:ext cx="6438900" cy="361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7026410" y="5719732"/>
            <a:ext cx="4854665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3477986" y="2359479"/>
            <a:ext cx="3548424" cy="3360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67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b="75056"/>
          <a:stretch/>
        </p:blipFill>
        <p:spPr>
          <a:xfrm>
            <a:off x="6853239" y="604701"/>
            <a:ext cx="5167312" cy="111796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30" y="219261"/>
            <a:ext cx="6108878" cy="3433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1690005"/>
            <a:ext cx="5048251" cy="4109394"/>
          </a:xfrm>
          <a:prstGeom prst="rect">
            <a:avLst/>
          </a:prstGeom>
        </p:spPr>
      </p:pic>
      <p:cxnSp>
        <p:nvCxnSpPr>
          <p:cNvPr id="5" name="ลูกศรเชื่อมต่อแบบตรง 4"/>
          <p:cNvCxnSpPr/>
          <p:nvPr/>
        </p:nvCxnSpPr>
        <p:spPr>
          <a:xfrm flipH="1">
            <a:off x="5633357" y="906236"/>
            <a:ext cx="1219884" cy="2294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กล่องข้อความ 8"/>
          <p:cNvSpPr txBox="1"/>
          <p:nvPr/>
        </p:nvSpPr>
        <p:spPr>
          <a:xfrm>
            <a:off x="6853237" y="498024"/>
            <a:ext cx="5167313" cy="553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sz="1000" dirty="0" smtClean="0"/>
          </a:p>
          <a:p>
            <a:endParaRPr lang="th-TH" sz="1000" dirty="0"/>
          </a:p>
          <a:p>
            <a:endParaRPr lang="en-US" sz="1000" dirty="0" smtClean="0"/>
          </a:p>
        </p:txBody>
      </p:sp>
      <p:pic>
        <p:nvPicPr>
          <p:cNvPr id="10" name="รูปภาพ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4" y="3744702"/>
            <a:ext cx="5930990" cy="295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015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090" y="716417"/>
            <a:ext cx="5232628" cy="5785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3" y="2014538"/>
            <a:ext cx="6202150" cy="24513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7042738" y="5948332"/>
            <a:ext cx="4854665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sz="1000" dirty="0" smtClean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3494314" y="2588078"/>
            <a:ext cx="3548424" cy="3360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34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1847"/>
          <a:stretch/>
        </p:blipFill>
        <p:spPr>
          <a:xfrm>
            <a:off x="394607" y="849766"/>
            <a:ext cx="2168979" cy="4848225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2852825" y="4896027"/>
            <a:ext cx="3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94607" y="5392355"/>
            <a:ext cx="2209800" cy="248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5" name="ลูกศรลง 4"/>
          <p:cNvSpPr/>
          <p:nvPr/>
        </p:nvSpPr>
        <p:spPr>
          <a:xfrm rot="4200306">
            <a:off x="2559222" y="5159382"/>
            <a:ext cx="233244" cy="41164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577771" y="5308344"/>
            <a:ext cx="66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คลิก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99" y="425903"/>
            <a:ext cx="2171700" cy="5695950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3253226" y="5235591"/>
            <a:ext cx="2209800" cy="248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601466" y="4792550"/>
            <a:ext cx="3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415271" y="5294388"/>
            <a:ext cx="66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คลิก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ลูกศรลง 10"/>
          <p:cNvSpPr/>
          <p:nvPr/>
        </p:nvSpPr>
        <p:spPr>
          <a:xfrm rot="3883996">
            <a:off x="5370391" y="5039743"/>
            <a:ext cx="233244" cy="41164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466" y="1217912"/>
            <a:ext cx="6404974" cy="2698052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6467857" y="3810115"/>
            <a:ext cx="3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750357" y="3871670"/>
            <a:ext cx="252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คลิกงานที่รับผิดชอบ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ลูกศรลง 14"/>
          <p:cNvSpPr/>
          <p:nvPr/>
        </p:nvSpPr>
        <p:spPr>
          <a:xfrm rot="7433646">
            <a:off x="6188103" y="3623058"/>
            <a:ext cx="258118" cy="4887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609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13" y="268384"/>
            <a:ext cx="11287534" cy="1625186"/>
          </a:xfrm>
          <a:prstGeom prst="rect">
            <a:avLst/>
          </a:prstGeom>
        </p:spPr>
      </p:pic>
      <p:sp>
        <p:nvSpPr>
          <p:cNvPr id="3" name="ลูกศรลง 2"/>
          <p:cNvSpPr/>
          <p:nvPr/>
        </p:nvSpPr>
        <p:spPr>
          <a:xfrm rot="8074834">
            <a:off x="4491351" y="1381509"/>
            <a:ext cx="215119" cy="4284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790442" y="1595747"/>
            <a:ext cx="300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คลิกคำอธิบายหน้าที่หลัก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600820" y="1534191"/>
            <a:ext cx="3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/>
          <a:srcRect r="1511"/>
          <a:stretch/>
        </p:blipFill>
        <p:spPr>
          <a:xfrm>
            <a:off x="683287" y="2345953"/>
            <a:ext cx="7660613" cy="4280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143" y="2612571"/>
            <a:ext cx="3599760" cy="407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กล่องข้อความ 7"/>
          <p:cNvSpPr txBox="1"/>
          <p:nvPr/>
        </p:nvSpPr>
        <p:spPr>
          <a:xfrm>
            <a:off x="8495143" y="2669721"/>
            <a:ext cx="3599760" cy="579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9" name="ลูกศรลง 8"/>
          <p:cNvSpPr/>
          <p:nvPr/>
        </p:nvSpPr>
        <p:spPr>
          <a:xfrm rot="14574977">
            <a:off x="8238345" y="2908219"/>
            <a:ext cx="211110" cy="5935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691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16063"/>
          <a:stretch/>
        </p:blipFill>
        <p:spPr>
          <a:xfrm>
            <a:off x="1031932" y="525585"/>
            <a:ext cx="9238740" cy="5960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กล่องข้อความ 2"/>
          <p:cNvSpPr txBox="1"/>
          <p:nvPr/>
        </p:nvSpPr>
        <p:spPr>
          <a:xfrm>
            <a:off x="3735407" y="700287"/>
            <a:ext cx="3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735407" y="838786"/>
            <a:ext cx="410230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dirty="0" smtClean="0"/>
              <a:t>       “คลิก”  เพื่อเลือกนโยบาย มาตรฐานที่เกี่ยวข้องกับแผนงาน</a:t>
            </a:r>
            <a:endParaRPr lang="th-TH" sz="1800" dirty="0"/>
          </a:p>
        </p:txBody>
      </p:sp>
      <p:sp>
        <p:nvSpPr>
          <p:cNvPr id="6" name="ลูกศรลง 5"/>
          <p:cNvSpPr/>
          <p:nvPr/>
        </p:nvSpPr>
        <p:spPr>
          <a:xfrm rot="5185386">
            <a:off x="3248759" y="779073"/>
            <a:ext cx="258118" cy="4887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668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7" y="164747"/>
            <a:ext cx="10509855" cy="5713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42" y="1325471"/>
            <a:ext cx="5591087" cy="5442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6294664" y="1325471"/>
            <a:ext cx="2228850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sz="1000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92786" y="3021516"/>
            <a:ext cx="1578863" cy="2862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>
            <a:off x="1621335" y="1565568"/>
            <a:ext cx="4727122" cy="17511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0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6495" t="3063" b="4020"/>
          <a:stretch/>
        </p:blipFill>
        <p:spPr>
          <a:xfrm>
            <a:off x="4808764" y="404131"/>
            <a:ext cx="5445578" cy="5984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กล่องข้อความ 4"/>
          <p:cNvSpPr txBox="1"/>
          <p:nvPr/>
        </p:nvSpPr>
        <p:spPr>
          <a:xfrm>
            <a:off x="5064262" y="925421"/>
            <a:ext cx="5190080" cy="4924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sz="800" dirty="0" smtClean="0"/>
          </a:p>
          <a:p>
            <a:endParaRPr lang="th-TH" sz="800" dirty="0"/>
          </a:p>
          <a:p>
            <a:endParaRPr lang="th-TH" sz="1000" dirty="0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95" y="311604"/>
            <a:ext cx="2823862" cy="6076950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940095" y="2764240"/>
            <a:ext cx="2524806" cy="2092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>
            <a:off x="3399191" y="1417864"/>
            <a:ext cx="1665071" cy="1932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H="1">
            <a:off x="3681697" y="1817974"/>
            <a:ext cx="1583822" cy="2954081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7"/>
          <p:cNvSpPr txBox="1"/>
          <p:nvPr/>
        </p:nvSpPr>
        <p:spPr>
          <a:xfrm>
            <a:off x="5265520" y="1417864"/>
            <a:ext cx="4988821" cy="40011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h-TH" sz="1000" dirty="0" smtClean="0"/>
          </a:p>
          <a:p>
            <a:endParaRPr lang="th-TH" sz="1000" dirty="0"/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940096" y="4857121"/>
            <a:ext cx="2726066" cy="1477328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 smtClean="0"/>
          </a:p>
          <a:p>
            <a:endParaRPr lang="th-TH" sz="1000" dirty="0"/>
          </a:p>
          <a:p>
            <a:endParaRPr lang="th-TH" sz="1000" dirty="0"/>
          </a:p>
        </p:txBody>
      </p:sp>
    </p:spTree>
    <p:extLst>
      <p:ext uri="{BB962C8B-B14F-4D97-AF65-F5344CB8AC3E}">
        <p14:creationId xmlns:p14="http://schemas.microsoft.com/office/powerpoint/2010/main" val="351604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64" y="740909"/>
            <a:ext cx="5232628" cy="5785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กล่องข้อความ 4"/>
          <p:cNvSpPr txBox="1"/>
          <p:nvPr/>
        </p:nvSpPr>
        <p:spPr>
          <a:xfrm>
            <a:off x="6901227" y="1170349"/>
            <a:ext cx="4854665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sz="1000" dirty="0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6" y="58873"/>
            <a:ext cx="5002664" cy="6677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กล่องข้อความ 8"/>
          <p:cNvSpPr txBox="1"/>
          <p:nvPr/>
        </p:nvSpPr>
        <p:spPr>
          <a:xfrm>
            <a:off x="751114" y="1186677"/>
            <a:ext cx="4865915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sz="1000" dirty="0"/>
          </a:p>
        </p:txBody>
      </p:sp>
      <p:cxnSp>
        <p:nvCxnSpPr>
          <p:cNvPr id="6" name="ลูกศรเชื่อมต่อแบบตรง 5"/>
          <p:cNvCxnSpPr>
            <a:stCxn id="5" idx="1"/>
          </p:cNvCxnSpPr>
          <p:nvPr/>
        </p:nvCxnSpPr>
        <p:spPr>
          <a:xfrm flipH="1">
            <a:off x="5617029" y="1293460"/>
            <a:ext cx="1284198" cy="16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flipH="1">
            <a:off x="2903765" y="1416570"/>
            <a:ext cx="3997462" cy="7722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กล่องข้อความ 22"/>
          <p:cNvSpPr txBox="1"/>
          <p:nvPr/>
        </p:nvSpPr>
        <p:spPr>
          <a:xfrm>
            <a:off x="6901227" y="1425513"/>
            <a:ext cx="4854665" cy="24622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h-TH" sz="1000" dirty="0"/>
          </a:p>
        </p:txBody>
      </p:sp>
      <p:cxnSp>
        <p:nvCxnSpPr>
          <p:cNvPr id="24" name="ลูกศรเชื่อมต่อแบบตรง 23"/>
          <p:cNvCxnSpPr/>
          <p:nvPr/>
        </p:nvCxnSpPr>
        <p:spPr>
          <a:xfrm flipH="1">
            <a:off x="4288323" y="1662791"/>
            <a:ext cx="2612904" cy="1566707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75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" y="1128033"/>
            <a:ext cx="6282078" cy="3639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735" y="528638"/>
            <a:ext cx="5232628" cy="5785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ลูกศรเชื่อมต่อแบบตรง 3"/>
          <p:cNvCxnSpPr/>
          <p:nvPr/>
        </p:nvCxnSpPr>
        <p:spPr>
          <a:xfrm flipH="1">
            <a:off x="4963886" y="1543050"/>
            <a:ext cx="2188029" cy="326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กล่องข้อความ 6"/>
          <p:cNvSpPr txBox="1"/>
          <p:nvPr/>
        </p:nvSpPr>
        <p:spPr>
          <a:xfrm>
            <a:off x="7151915" y="1419939"/>
            <a:ext cx="4854665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sz="1000" dirty="0"/>
          </a:p>
        </p:txBody>
      </p:sp>
    </p:spTree>
    <p:extLst>
      <p:ext uri="{BB962C8B-B14F-4D97-AF65-F5344CB8AC3E}">
        <p14:creationId xmlns:p14="http://schemas.microsoft.com/office/powerpoint/2010/main" val="32786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t="1133"/>
          <a:stretch/>
        </p:blipFill>
        <p:spPr>
          <a:xfrm>
            <a:off x="244479" y="2258892"/>
            <a:ext cx="5697480" cy="452301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735" y="528638"/>
            <a:ext cx="5232628" cy="5785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กล่องข้อความ 4"/>
          <p:cNvSpPr txBox="1"/>
          <p:nvPr/>
        </p:nvSpPr>
        <p:spPr>
          <a:xfrm>
            <a:off x="7057866" y="3746760"/>
            <a:ext cx="4854665" cy="6924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900" dirty="0" smtClean="0"/>
          </a:p>
          <a:p>
            <a:endParaRPr lang="en-US" sz="1000" dirty="0" smtClean="0"/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H="1">
            <a:off x="804778" y="2376813"/>
            <a:ext cx="340600" cy="56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กล่องข้อความ 10"/>
          <p:cNvSpPr txBox="1"/>
          <p:nvPr/>
        </p:nvSpPr>
        <p:spPr>
          <a:xfrm>
            <a:off x="527341" y="2219903"/>
            <a:ext cx="221027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sz="1600" dirty="0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609" y="82319"/>
            <a:ext cx="1731941" cy="2533167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 flipV="1">
            <a:off x="4907001" y="2776853"/>
            <a:ext cx="2150865" cy="11011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กล่องข้อความ 8"/>
          <p:cNvSpPr txBox="1"/>
          <p:nvPr/>
        </p:nvSpPr>
        <p:spPr>
          <a:xfrm>
            <a:off x="1072742" y="2150062"/>
            <a:ext cx="2869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คลิกเพื่อดู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PDCA </a:t>
            </a:r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แต่ละกิจกรรม</a:t>
            </a:r>
            <a:endParaRPr lang="th-TH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 flipV="1">
            <a:off x="2993000" y="1567543"/>
            <a:ext cx="757609" cy="6369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1654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60</Words>
  <Application>Microsoft Office PowerPoint</Application>
  <PresentationFormat>แบบจอกว้าง</PresentationFormat>
  <Paragraphs>55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Angsana New</vt:lpstr>
      <vt:lpstr>Arial</vt:lpstr>
      <vt:lpstr>Calibri</vt:lpstr>
      <vt:lpstr>Calibri Light</vt:lpstr>
      <vt:lpstr>Cordia New</vt:lpstr>
      <vt:lpstr>TH Sarabun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</dc:creator>
  <cp:lastModifiedBy>DELL</cp:lastModifiedBy>
  <cp:revision>15</cp:revision>
  <dcterms:created xsi:type="dcterms:W3CDTF">2022-08-17T07:30:19Z</dcterms:created>
  <dcterms:modified xsi:type="dcterms:W3CDTF">2022-08-17T10:40:54Z</dcterms:modified>
</cp:coreProperties>
</file>